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1117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880ae3d6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880ae3d6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4354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b880ae398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b880ae398d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2803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b880ae398d_0_5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b880ae398d_0_5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9541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b880ae3d6a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b880ae3d6a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0018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b880ae3d6a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b880ae3d6a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1440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b880ae3d6a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b880ae3d6a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1248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t="11106" b="24135"/>
          <a:stretch/>
        </p:blipFill>
        <p:spPr>
          <a:xfrm>
            <a:off x="-166750" y="0"/>
            <a:ext cx="9232450" cy="509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body" idx="1"/>
          </p:nvPr>
        </p:nvSpPr>
        <p:spPr>
          <a:xfrm>
            <a:off x="1157850" y="389475"/>
            <a:ext cx="7648500" cy="45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9600">
                <a:solidFill>
                  <a:srgbClr val="000000"/>
                </a:solidFill>
              </a:rPr>
              <a:t>Settela Steinbach</a:t>
            </a:r>
            <a:r>
              <a:rPr lang="en" sz="9600">
                <a:solidFill>
                  <a:srgbClr val="FFFFFF"/>
                </a:solidFill>
              </a:rPr>
              <a:t> </a:t>
            </a:r>
            <a:endParaRPr sz="9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8599200" cy="472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Settela was born in the Netherlands, close to Germany</a:t>
            </a:r>
            <a:r>
              <a:rPr lang="en" sz="2400" dirty="0" smtClean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. She </a:t>
            </a:r>
            <a:r>
              <a:rPr lang="en" sz="240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had six brothers and sisters</a:t>
            </a:r>
            <a:r>
              <a:rPr lang="en" sz="2400" dirty="0" smtClean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. Settela </a:t>
            </a:r>
            <a:r>
              <a:rPr lang="en" sz="240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and her family were Sinti. The Nazis thought Sinti people were bad because they were different to them. The Nazis said all Sinti had to live in concentration camps</a:t>
            </a:r>
            <a:r>
              <a:rPr lang="en" sz="2400" dirty="0" smtClean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. The </a:t>
            </a:r>
            <a:r>
              <a:rPr lang="en" sz="240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Sinti had not done anything wrong. The Nazis put them in the prison camps just for being Sinti.</a:t>
            </a:r>
            <a:endParaRPr sz="2400" dirty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body" idx="1"/>
          </p:nvPr>
        </p:nvSpPr>
        <p:spPr>
          <a:xfrm>
            <a:off x="0" y="211175"/>
            <a:ext cx="8946600" cy="456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 dirty="0">
                <a:solidFill>
                  <a:srgbClr val="000000"/>
                </a:solidFill>
              </a:rPr>
              <a:t>When Settela was in the </a:t>
            </a:r>
            <a:r>
              <a:rPr lang="en" sz="2000" i="1" dirty="0" smtClean="0">
                <a:solidFill>
                  <a:srgbClr val="000000"/>
                </a:solidFill>
              </a:rPr>
              <a:t>first prison </a:t>
            </a:r>
            <a:r>
              <a:rPr lang="en" sz="2000" i="1" dirty="0">
                <a:solidFill>
                  <a:srgbClr val="000000"/>
                </a:solidFill>
              </a:rPr>
              <a:t>camp the Nazis decided they wanted to move her to another camp. The Nazis shaved Settela’s head. Settela tied a piece of cloth around her head to cover it. The Nazis put her in a train that had been used for animals. In this photo you can see Settela looking out of the train. The prison camp the Nazis moved Settela to was called </a:t>
            </a:r>
            <a:r>
              <a:rPr lang="en" sz="2000" i="1" dirty="0">
                <a:solidFill>
                  <a:schemeClr val="dk1"/>
                </a:solidFill>
              </a:rPr>
              <a:t>Auschwitz. The Nazis killed Settela in Auschwitz.</a:t>
            </a:r>
            <a:endParaRPr sz="2000" i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000" i="1" dirty="0">
              <a:solidFill>
                <a:srgbClr val="000000"/>
              </a:solidFill>
            </a:endParaRPr>
          </a:p>
        </p:txBody>
      </p:sp>
      <p:pic>
        <p:nvPicPr>
          <p:cNvPr id="70" name="Google Shape;70;p16"/>
          <p:cNvPicPr preferRelativeResize="0"/>
          <p:nvPr/>
        </p:nvPicPr>
        <p:blipFill rotWithShape="1">
          <a:blip r:embed="rId3">
            <a:alphaModFix/>
          </a:blip>
          <a:srcRect t="12170" b="25161"/>
          <a:stretch/>
        </p:blipFill>
        <p:spPr>
          <a:xfrm>
            <a:off x="2185325" y="2571750"/>
            <a:ext cx="3768950" cy="2071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body" idx="1"/>
          </p:nvPr>
        </p:nvSpPr>
        <p:spPr>
          <a:xfrm>
            <a:off x="89750" y="2743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dirty="0">
                <a:solidFill>
                  <a:srgbClr val="000000"/>
                </a:solidFill>
              </a:rPr>
              <a:t>If you are wondering what </a:t>
            </a:r>
            <a:r>
              <a:rPr lang="en" sz="2500" i="1" dirty="0">
                <a:solidFill>
                  <a:schemeClr val="dk1"/>
                </a:solidFill>
              </a:rPr>
              <a:t>Auschwitz </a:t>
            </a:r>
            <a:r>
              <a:rPr lang="en" sz="2500" i="1" dirty="0" smtClean="0">
                <a:solidFill>
                  <a:schemeClr val="dk1"/>
                </a:solidFill>
              </a:rPr>
              <a:t>was, </a:t>
            </a:r>
            <a:r>
              <a:rPr lang="en" sz="2500" i="1" dirty="0">
                <a:solidFill>
                  <a:schemeClr val="dk1"/>
                </a:solidFill>
              </a:rPr>
              <a:t>‘Auschwitz’ was </a:t>
            </a:r>
            <a:r>
              <a:rPr lang="en" sz="2500" i="1" dirty="0" smtClean="0">
                <a:solidFill>
                  <a:schemeClr val="dk1"/>
                </a:solidFill>
              </a:rPr>
              <a:t>the name of a concentration camp </a:t>
            </a:r>
            <a:r>
              <a:rPr lang="en" sz="2500" i="1" dirty="0">
                <a:solidFill>
                  <a:schemeClr val="dk1"/>
                </a:solidFill>
              </a:rPr>
              <a:t>where the Nazis kept people as prisoners and killed many of them. If you </a:t>
            </a:r>
            <a:r>
              <a:rPr lang="en" sz="2500" i="1" dirty="0" smtClean="0">
                <a:solidFill>
                  <a:schemeClr val="dk1"/>
                </a:solidFill>
              </a:rPr>
              <a:t>were </a:t>
            </a:r>
            <a:r>
              <a:rPr lang="en" sz="2500" i="1" dirty="0">
                <a:solidFill>
                  <a:schemeClr val="dk1"/>
                </a:solidFill>
              </a:rPr>
              <a:t>a prisoner you </a:t>
            </a:r>
            <a:r>
              <a:rPr lang="en" sz="2500" i="1" dirty="0" smtClean="0">
                <a:solidFill>
                  <a:schemeClr val="dk1"/>
                </a:solidFill>
              </a:rPr>
              <a:t>were not </a:t>
            </a:r>
            <a:r>
              <a:rPr lang="en" sz="2500" i="1" dirty="0">
                <a:solidFill>
                  <a:schemeClr val="dk1"/>
                </a:solidFill>
              </a:rPr>
              <a:t>allowed to leave </a:t>
            </a:r>
            <a:r>
              <a:rPr lang="en" sz="2500" i="1" dirty="0" smtClean="0">
                <a:solidFill>
                  <a:schemeClr val="dk1"/>
                </a:solidFill>
              </a:rPr>
              <a:t>the camp. </a:t>
            </a:r>
            <a:r>
              <a:rPr lang="en" sz="2500" i="1" dirty="0">
                <a:solidFill>
                  <a:schemeClr val="dk1"/>
                </a:solidFill>
              </a:rPr>
              <a:t>The Nazis had many </a:t>
            </a:r>
            <a:r>
              <a:rPr lang="en" sz="2500" i="1" dirty="0" smtClean="0">
                <a:solidFill>
                  <a:schemeClr val="dk1"/>
                </a:solidFill>
              </a:rPr>
              <a:t>concentration camps </a:t>
            </a:r>
            <a:r>
              <a:rPr lang="en" sz="2500" i="1" dirty="0">
                <a:solidFill>
                  <a:schemeClr val="dk1"/>
                </a:solidFill>
              </a:rPr>
              <a:t>and they killed millions of people in them. </a:t>
            </a:r>
            <a:endParaRPr sz="2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>
            <a:spLocks noGrp="1"/>
          </p:cNvSpPr>
          <p:nvPr>
            <p:ph type="body" idx="1"/>
          </p:nvPr>
        </p:nvSpPr>
        <p:spPr>
          <a:xfrm>
            <a:off x="311700" y="709150"/>
            <a:ext cx="8520600" cy="222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1200">
                <a:solidFill>
                  <a:srgbClr val="000000"/>
                </a:solidFill>
              </a:rPr>
              <a:t>THANK YOU </a:t>
            </a:r>
            <a:endParaRPr sz="11200">
              <a:solidFill>
                <a:srgbClr val="000000"/>
              </a:solidFill>
            </a:endParaRPr>
          </a:p>
        </p:txBody>
      </p:sp>
      <p:sp>
        <p:nvSpPr>
          <p:cNvPr id="81" name="Google Shape;81;p18"/>
          <p:cNvSpPr txBox="1"/>
          <p:nvPr/>
        </p:nvSpPr>
        <p:spPr>
          <a:xfrm>
            <a:off x="7725475" y="3870275"/>
            <a:ext cx="14184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solidFill>
                  <a:srgbClr val="FFFFFF"/>
                </a:solidFill>
              </a:rPr>
              <a:t>By Sonia</a:t>
            </a:r>
            <a:endParaRPr sz="2100" b="1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solidFill>
                  <a:srgbClr val="FFFFFF"/>
                </a:solidFill>
              </a:rPr>
              <a:t>Age:10</a:t>
            </a:r>
            <a:endParaRPr sz="21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224</Words>
  <Application>Microsoft Office PowerPoint</Application>
  <PresentationFormat>On-screen Show (16:9)</PresentationFormat>
  <Paragraphs>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Georgia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External 1</cp:lastModifiedBy>
  <cp:revision>3</cp:revision>
  <dcterms:modified xsi:type="dcterms:W3CDTF">2021-01-23T17:49:03Z</dcterms:modified>
</cp:coreProperties>
</file>